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3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" y="96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宋体</vt:lpstr>
      <vt:lpstr>Wingdings</vt:lpstr>
      <vt:lpstr>WPS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 </cp:lastModifiedBy>
  <cp:revision>5</cp:revision>
  <dcterms:created xsi:type="dcterms:W3CDTF">2023-07-18T09:26:00Z</dcterms:created>
  <dcterms:modified xsi:type="dcterms:W3CDTF">2025-07-23T01:01:04Z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40D8AA9AD7E84ED2A47AC9AF5ADBF5A7_13</vt:lpwstr>
  </property>
</Properties>
</file>