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 smtClean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970222"/>
          </a:xfrm>
        </p:spPr>
        <p:txBody>
          <a:bodyPr/>
          <a:lstStyle>
            <a:lvl1pPr algn="ctr">
              <a:defRPr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259724" y="1567346"/>
            <a:ext cx="4701840" cy="710095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259724" y="2338388"/>
            <a:ext cx="4701840" cy="3785964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89616" y="1567346"/>
            <a:ext cx="4701841" cy="710095"/>
          </a:xfrm>
        </p:spPr>
        <p:txBody>
          <a:bodyPr vert="horz" lIns="91440" tIns="45720" rIns="91440" bIns="45720" rtlCol="0" anchor="ctr" anchorCtr="0">
            <a:normAutofit/>
          </a:bodyPr>
          <a:lstStyle>
            <a:lvl1pPr marL="228600" indent="-228600">
              <a:buNone/>
              <a:defRPr lang="zh-CN" altLang="en-US" b="0" smtClean="0"/>
            </a:lvl1pPr>
          </a:lstStyle>
          <a:p>
            <a:pPr marL="0" lvl="0" indent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89616" y="2357460"/>
            <a:ext cx="4701841" cy="376689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260850" cy="1600200"/>
          </a:xfrm>
        </p:spPr>
        <p:txBody>
          <a:bodyPr anchor="t" anchorCtr="0">
            <a:normAutofit/>
          </a:bodyPr>
          <a:lstStyle>
            <a:lvl1pPr>
              <a:defRPr sz="40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384800" y="457201"/>
            <a:ext cx="5970588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260850" cy="3811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7" Type="http://schemas.openxmlformats.org/officeDocument/2006/relationships/tags" Target="../tags/tag6.xml"/><Relationship Id="rId6" Type="http://schemas.openxmlformats.org/officeDocument/2006/relationships/tags" Target="../tags/tag5.xml"/><Relationship Id="rId5" Type="http://schemas.openxmlformats.org/officeDocument/2006/relationships/image" Target="../media/image1.png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标题 1"/>
          <p:cNvSpPr txBox="1"/>
          <p:nvPr>
            <p:custDataLst>
              <p:tags r:id="rId1"/>
            </p:custDataLst>
          </p:nvPr>
        </p:nvSpPr>
        <p:spPr>
          <a:xfrm>
            <a:off x="839788" y="457199"/>
            <a:ext cx="10514012" cy="982133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4000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mtClean="0"/>
              <a:t>请在此处添加标题</a:t>
            </a:r>
            <a:endParaRPr lang="zh-CN" altLang="en-US" dirty="0" smtClean="0"/>
          </a:p>
        </p:txBody>
      </p:sp>
      <p:sp>
        <p:nvSpPr>
          <p:cNvPr id="12" name="文本占位符 11"/>
          <p:cNvSpPr txBox="1"/>
          <p:nvPr>
            <p:custDataLst>
              <p:tags r:id="rId2"/>
            </p:custDataLst>
          </p:nvPr>
        </p:nvSpPr>
        <p:spPr>
          <a:xfrm>
            <a:off x="837937" y="1559367"/>
            <a:ext cx="5148000" cy="2088349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mtClean="0"/>
              <a:t>请在此处添加文本</a:t>
            </a:r>
            <a:endParaRPr lang="zh-CN" altLang="en-US" dirty="0" smtClean="0"/>
          </a:p>
        </p:txBody>
      </p:sp>
      <p:sp>
        <p:nvSpPr>
          <p:cNvPr id="13" name="文本占位符 14"/>
          <p:cNvSpPr txBox="1"/>
          <p:nvPr>
            <p:custDataLst>
              <p:tags r:id="rId3"/>
            </p:custDataLst>
          </p:nvPr>
        </p:nvSpPr>
        <p:spPr>
          <a:xfrm>
            <a:off x="837674" y="3777159"/>
            <a:ext cx="5148263" cy="2088529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mtClean="0"/>
              <a:t>请在此处添加文本</a:t>
            </a:r>
            <a:endParaRPr lang="zh-CN" altLang="en-US" dirty="0" smtClean="0"/>
          </a:p>
        </p:txBody>
      </p:sp>
      <p:pic>
        <p:nvPicPr>
          <p:cNvPr id="10" name="图片 9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794" y="3789175"/>
            <a:ext cx="5261304" cy="2085013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794" y="1559367"/>
            <a:ext cx="5261304" cy="2085013"/>
          </a:xfrm>
          <a:prstGeom prst="rect">
            <a:avLst/>
          </a:prstGeom>
        </p:spPr>
      </p:pic>
    </p:spTree>
    <p:custDataLst>
      <p:tags r:id="rId7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a"/>
  <p:tag name="KSO_WM_UNIT_INDEX" val="1"/>
  <p:tag name="KSO_WM_UNIT_ID" val="150995211*a*1"/>
  <p:tag name="KSO_WM_UNIT_CLEAR" val="1"/>
  <p:tag name="KSO_WM_UNIT_LAYERLEVEL" val="1"/>
  <p:tag name="KSO_WM_UNIT_VALUE" val="22"/>
  <p:tag name="KSO_WM_UNIT_ISCONTENTSTITLE" val="0"/>
  <p:tag name="KSO_WM_UNIT_HIGHLIGHT" val="0"/>
  <p:tag name="KSO_WM_UNIT_COMPATIBLE" val="0"/>
  <p:tag name="KSO_WM_BEAUTIFY_FLAG" val="#wm#"/>
  <p:tag name="KSO_WM_UNIT_PRESET_TEXT" val="请在此处添加标题"/>
</p:tagLst>
</file>

<file path=ppt/tags/tag2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f"/>
  <p:tag name="KSO_WM_UNIT_INDEX" val="1"/>
  <p:tag name="KSO_WM_UNIT_ID" val="150995211*f*1"/>
  <p:tag name="KSO_WM_UNIT_CLEAR" val="1"/>
  <p:tag name="KSO_WM_UNIT_LAYERLEVEL" val="1"/>
  <p:tag name="KSO_WM_UNIT_VALUE" val="65"/>
  <p:tag name="KSO_WM_UNIT_HIGHLIGHT" val="0"/>
  <p:tag name="KSO_WM_UNIT_COMPATIBLE" val="0"/>
  <p:tag name="KSO_WM_BEAUTIFY_FLAG" val="#wm#"/>
  <p:tag name="KSO_WM_UNIT_PRESET_TEXT" val="请在此处添加文本"/>
</p:tagLst>
</file>

<file path=ppt/tags/tag3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f"/>
  <p:tag name="KSO_WM_UNIT_INDEX" val="2"/>
  <p:tag name="KSO_WM_UNIT_ID" val="150995211*f*2"/>
  <p:tag name="KSO_WM_UNIT_CLEAR" val="1"/>
  <p:tag name="KSO_WM_UNIT_LAYERLEVEL" val="1"/>
  <p:tag name="KSO_WM_UNIT_VALUE" val="65"/>
  <p:tag name="KSO_WM_UNIT_HIGHLIGHT" val="0"/>
  <p:tag name="KSO_WM_UNIT_COMPATIBLE" val="0"/>
  <p:tag name="KSO_WM_BEAUTIFY_FLAG" val="#wm#"/>
  <p:tag name="KSO_WM_UNIT_PRESET_TEXT" val="请在此处添加文本"/>
</p:tagLst>
</file>

<file path=ppt/tags/tag4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d"/>
  <p:tag name="KSO_WM_UNIT_INDEX" val="2"/>
  <p:tag name="KSO_WM_UNIT_ID" val="150995211*d*2"/>
  <p:tag name="KSO_WM_UNIT_CLEAR" val="0"/>
  <p:tag name="KSO_WM_UNIT_LAYERLEVEL" val="1"/>
  <p:tag name="KSO_WM_UNIT_VALUE" val="579*1460"/>
  <p:tag name="KSO_WM_UNIT_HIGHLIGHT" val="0"/>
  <p:tag name="KSO_WM_UNIT_COMPATIBLE" val="0"/>
  <p:tag name="KSO_WM_BEAUTIFY_FLAG" val="#wm#"/>
</p:tagLst>
</file>

<file path=ppt/tags/tag5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d"/>
  <p:tag name="KSO_WM_UNIT_INDEX" val="1"/>
  <p:tag name="KSO_WM_UNIT_ID" val="150995211*d*1"/>
  <p:tag name="KSO_WM_UNIT_CLEAR" val="0"/>
  <p:tag name="KSO_WM_UNIT_LAYERLEVEL" val="1"/>
  <p:tag name="KSO_WM_UNIT_VALUE" val="579*1460"/>
  <p:tag name="KSO_WM_UNIT_HIGHLIGHT" val="0"/>
  <p:tag name="KSO_WM_UNIT_COMPATIBLE" val="0"/>
  <p:tag name="KSO_WM_BEAUTIFY_FLAG" val="#wm#"/>
</p:tagLst>
</file>

<file path=ppt/tags/tag6.xml><?xml version="1.0" encoding="utf-8"?>
<p:tagLst xmlns:p="http://schemas.openxmlformats.org/presentationml/2006/main">
  <p:tag name="KSO_WM_SLIDE_ID" val="150995211"/>
  <p:tag name="KSO_WM_SLIDE_INDEX" val="20"/>
  <p:tag name="KSO_WM_SLIDE_ITEM_CNT" val="4"/>
  <p:tag name="KSO_WM_SLIDE_LAYOUT" val="a_f_d"/>
  <p:tag name="KSO_WM_SLIDE_LAYOUT_CNT" val="1_2_2"/>
  <p:tag name="KSO_WM_SLIDE_TYPE" val="text"/>
  <p:tag name="KSO_WM_BEAUTIFY_FLAG" val="#wm#"/>
  <p:tag name="KSO_WM_SLIDE_POSITION" val="66*123"/>
  <p:tag name="KSO_WM_SLIDE_SIZE" val="828*339"/>
  <p:tag name="KSO_WM_TEMPLATE_CATEGORY" val="preset"/>
  <p:tag name="KSO_WM_TEMPLATE_INDEX" val="1"/>
  <p:tag name="KSO_WM_TAG_VERSION" val="1.0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</Words>
  <Application>Kingsoft Office WPP</Application>
  <PresentationFormat>宽屏</PresentationFormat>
  <Paragraphs>6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PowerPoint 演示文稿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/>
  <cp:revision>1</cp:revision>
  <dcterms:created xsi:type="dcterms:W3CDTF">2015-12-12T11:01:48Z</dcterms:created>
  <dcterms:modified xsi:type="dcterms:W3CDTF">2015-12-12T11:01:48Z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2052-10.1.0.5424</vt:lpwstr>
  </property>
</Properties>
</file>