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6" d="100"/>
          <a:sy n="116" d="100"/>
        </p:scale>
        <p:origin x="336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970222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259724" y="1567346"/>
            <a:ext cx="4701840" cy="710095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259724" y="2338388"/>
            <a:ext cx="4701840" cy="3785964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89616" y="1567346"/>
            <a:ext cx="4701841" cy="710095"/>
          </a:xfrm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>
              <a:buNone/>
              <a:defRPr lang="zh-CN" altLang="en-US" b="0" smtClean="0"/>
            </a:lvl1pPr>
          </a:lstStyle>
          <a:p>
            <a:pPr marL="0" lvl="0" indent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89616" y="2357460"/>
            <a:ext cx="4701841" cy="376689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260850" cy="1600200"/>
          </a:xfrm>
        </p:spPr>
        <p:txBody>
          <a:bodyPr anchor="t" anchorCtr="0">
            <a:normAutofit/>
          </a:bodyPr>
          <a:lstStyle>
            <a:lvl1pPr>
              <a:defRPr sz="40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384800" y="457201"/>
            <a:ext cx="5970588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260850" cy="3811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1"/>
          <p:cNvSpPr txBox="1"/>
          <p:nvPr>
            <p:custDataLst>
              <p:tags r:id="rId1"/>
            </p:custDataLst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defPPr>
              <a:defRPr lang="zh-CN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4400"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mtClean="0"/>
              <a:t>请在此处添加标题</a:t>
            </a:r>
            <a:endParaRPr lang="zh-CN" altLang="en-US" dirty="0" smtClean="0"/>
          </a:p>
        </p:txBody>
      </p:sp>
      <p:sp>
        <p:nvSpPr>
          <p:cNvPr id="10" name="文本占位符 12"/>
          <p:cNvSpPr txBox="1"/>
          <p:nvPr>
            <p:custDataLst>
              <p:tags r:id="rId2"/>
            </p:custDataLst>
          </p:nvPr>
        </p:nvSpPr>
        <p:spPr>
          <a:xfrm>
            <a:off x="2595046" y="2170523"/>
            <a:ext cx="7420824" cy="981288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  <a:prstDash val="sysDash"/>
          </a:ln>
        </p:spPr>
        <p:txBody>
          <a:bodyPr vert="horz" lIns="91440" tIns="45720" rIns="91440" bIns="45720" rtlCol="0" anchor="ctr" anchorCtr="0">
            <a:normAutofit/>
          </a:bodyPr>
          <a:lstStyle>
            <a:defPPr>
              <a:defRPr lang="zh-CN"/>
            </a:defPPr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/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zh-CN" altLang="en-US" smtClean="0"/>
              <a:t>请在此处添加文本</a:t>
            </a:r>
            <a:endParaRPr lang="zh-CN" altLang="en-US" dirty="0" smtClean="0"/>
          </a:p>
        </p:txBody>
      </p:sp>
      <p:sp>
        <p:nvSpPr>
          <p:cNvPr id="11" name="文本占位符 14"/>
          <p:cNvSpPr txBox="1"/>
          <p:nvPr>
            <p:custDataLst>
              <p:tags r:id="rId3"/>
            </p:custDataLst>
          </p:nvPr>
        </p:nvSpPr>
        <p:spPr>
          <a:xfrm>
            <a:off x="2595046" y="3477028"/>
            <a:ext cx="7420824" cy="979469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  <a:prstDash val="sysDash"/>
          </a:ln>
        </p:spPr>
        <p:txBody>
          <a:bodyPr vert="horz" lIns="91440" tIns="45720" rIns="91440" bIns="45720" rtlCol="0" anchor="ctr" anchorCtr="0">
            <a:normAutofit/>
          </a:bodyPr>
          <a:lstStyle>
            <a:defPPr>
              <a:defRPr lang="zh-CN"/>
            </a:defPPr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/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zh-CN" altLang="en-US" smtClean="0"/>
              <a:t>请在此处添加文本</a:t>
            </a:r>
            <a:endParaRPr lang="zh-CN" altLang="en-US" dirty="0" smtClean="0"/>
          </a:p>
        </p:txBody>
      </p:sp>
      <p:sp>
        <p:nvSpPr>
          <p:cNvPr id="12" name="文本占位符 3"/>
          <p:cNvSpPr txBox="1"/>
          <p:nvPr>
            <p:custDataLst>
              <p:tags r:id="rId4"/>
            </p:custDataLst>
          </p:nvPr>
        </p:nvSpPr>
        <p:spPr>
          <a:xfrm>
            <a:off x="2595046" y="4781559"/>
            <a:ext cx="7420824" cy="981288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  <a:prstDash val="sysDash"/>
          </a:ln>
        </p:spPr>
        <p:txBody>
          <a:bodyPr vert="horz" lIns="91440" tIns="45720" rIns="91440" bIns="45720" rtlCol="0" anchor="ctr" anchorCtr="0">
            <a:normAutofit/>
          </a:bodyPr>
          <a:lstStyle>
            <a:defPPr>
              <a:defRPr lang="zh-CN"/>
            </a:defPPr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/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zh-CN" altLang="en-US" smtClean="0"/>
              <a:t>请在此处添加文本</a:t>
            </a:r>
            <a:endParaRPr lang="zh-CN" altLang="en-US" dirty="0" smtClean="0"/>
          </a:p>
        </p:txBody>
      </p:sp>
    </p:spTree>
    <p:custDataLst>
      <p:tags r:id="rId5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a"/>
  <p:tag name="KSO_WM_UNIT_INDEX" val="1"/>
  <p:tag name="KSO_WM_UNIT_ID" val="150995248*a*1"/>
  <p:tag name="KSO_WM_UNIT_CLEAR" val="1"/>
  <p:tag name="KSO_WM_UNIT_LAYERLEVEL" val="1"/>
  <p:tag name="KSO_WM_UNIT_ISCONTENTSTITLE" val="1"/>
  <p:tag name="KSO_WM_UNIT_VALUE" val="40"/>
  <p:tag name="KSO_WM_UNIT_HIGHLIGHT" val="0"/>
  <p:tag name="KSO_WM_UNIT_COMPATIBLE" val="0"/>
  <p:tag name="KSO_WM_UNIT_PRESET_TEXT" val="请在此处添加标题"/>
  <p:tag name="KSO_WM_BEAUTIFY_FLAG" val="#wm#"/>
</p:tagLst>
</file>

<file path=ppt/tags/tag2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l_h_f"/>
  <p:tag name="KSO_WM_UNIT_INDEX" val="1_1_1"/>
  <p:tag name="KSO_WM_UNIT_ID" val="150995248*l_h_f*1_1_1"/>
  <p:tag name="KSO_WM_UNIT_CLEAR" val="1"/>
  <p:tag name="KSO_WM_UNIT_LAYERLEVEL" val="1_1_1"/>
  <p:tag name="KSO_WM_UNIT_VALUE" val="40"/>
  <p:tag name="KSO_WM_UNIT_HIGHLIGHT" val="0"/>
  <p:tag name="KSO_WM_UNIT_COMPATIBLE" val="0"/>
  <p:tag name="KSO_WM_UNIT_PRESET_TEXT" val="请在此处添加文本"/>
  <p:tag name="KSO_WM_BEAUTIFY_FLAG" val="#wm#"/>
  <p:tag name="KSO_WM_DIAGRAM_GROUP_CODE" val="第五组"/>
</p:tagLst>
</file>

<file path=ppt/tags/tag3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l_h_f"/>
  <p:tag name="KSO_WM_UNIT_INDEX" val="1_2_1"/>
  <p:tag name="KSO_WM_UNIT_ID" val="150995248*l_h_f*1_2_1"/>
  <p:tag name="KSO_WM_UNIT_CLEAR" val="1"/>
  <p:tag name="KSO_WM_UNIT_LAYERLEVEL" val="1_1_1"/>
  <p:tag name="KSO_WM_UNIT_VALUE" val="40"/>
  <p:tag name="KSO_WM_UNIT_HIGHLIGHT" val="0"/>
  <p:tag name="KSO_WM_UNIT_COMPATIBLE" val="0"/>
  <p:tag name="KSO_WM_UNIT_PRESET_TEXT" val="请在此处添加文本"/>
  <p:tag name="KSO_WM_BEAUTIFY_FLAG" val="#wm#"/>
  <p:tag name="KSO_WM_DIAGRAM_GROUP_CODE" val="第五组"/>
</p:tagLst>
</file>

<file path=ppt/tags/tag4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l_h_f"/>
  <p:tag name="KSO_WM_UNIT_INDEX" val="1_3_1"/>
  <p:tag name="KSO_WM_UNIT_ID" val="150995248*l_h_f*1_3_1"/>
  <p:tag name="KSO_WM_UNIT_CLEAR" val="1"/>
  <p:tag name="KSO_WM_UNIT_LAYERLEVEL" val="1_1_1"/>
  <p:tag name="KSO_WM_UNIT_VALUE" val="40"/>
  <p:tag name="KSO_WM_UNIT_HIGHLIGHT" val="0"/>
  <p:tag name="KSO_WM_UNIT_COMPATIBLE" val="0"/>
  <p:tag name="KSO_WM_UNIT_PRESET_TEXT" val="请在此处添加文本"/>
  <p:tag name="KSO_WM_BEAUTIFY_FLAG" val="#wm#"/>
  <p:tag name="KSO_WM_DIAGRAM_GROUP_CODE" val="第五组"/>
</p:tagLst>
</file>

<file path=ppt/tags/tag5.xml><?xml version="1.0" encoding="utf-8"?>
<p:tagLst xmlns:p="http://schemas.openxmlformats.org/presentationml/2006/main">
  <p:tag name="KSO_WM_SLIDE_ID" val="150995248"/>
  <p:tag name="KSO_WM_SLIDE_INDEX" val="7"/>
  <p:tag name="KSO_WM_SLIDE_ITEM_CNT" val="3"/>
  <p:tag name="KSO_WM_SLIDE_LAYOUT" val="a_l"/>
  <p:tag name="KSO_WM_SLIDE_LAYOUT_CNT" val="1_1"/>
  <p:tag name="KSO_WM_SLIDE_TYPE" val="contents"/>
  <p:tag name="KSO_WM_BEAUTIFY_FLAG" val="#wm#"/>
  <p:tag name="KSO_WM_TEMPLATE_CATEGORY" val="preset"/>
  <p:tag name="KSO_WM_TEMPLATE_INDEX" val="1"/>
  <p:tag name="KSO_WM_TAG_VERSION" val="1.0"/>
  <p:tag name="KSO_WM_DIAGRAM_GROUP_CODE" val="第五组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</Words>
  <Application>WPS 演示</Application>
  <PresentationFormat>宽屏</PresentationFormat>
  <Paragraphs>8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Arial</vt:lpstr>
      <vt:lpstr>宋体</vt:lpstr>
      <vt:lpstr>Wingdings</vt:lpstr>
      <vt:lpstr>Calibri Light</vt:lpstr>
      <vt:lpstr>Calibri</vt:lpstr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 </cp:lastModifiedBy>
  <cp:revision>3</cp:revision>
  <dcterms:created xsi:type="dcterms:W3CDTF">2015-12-03T08:53:00Z</dcterms:created>
  <dcterms:modified xsi:type="dcterms:W3CDTF">2025-07-23T01:01:05Z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2052-12.1.0.21915</vt:lpwstr>
  </property>
  <property fmtid="{D5CDD505-2E9C-101B-9397-08002B2CF9AE}" pid="3" name="ICV">
    <vt:lpwstr>BB3C2A5297044190860801EE271A5422_13</vt:lpwstr>
  </property>
</Properties>
</file>