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 txBox="1"/>
          <p:nvPr>
            <p:custDataLst>
              <p:tags r:id="rId1"/>
            </p:custDataLst>
          </p:nvPr>
        </p:nvSpPr>
        <p:spPr>
          <a:xfrm>
            <a:off x="839787" y="391011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3" name="文本占位符 8"/>
          <p:cNvSpPr txBox="1"/>
          <p:nvPr>
            <p:custDataLst>
              <p:tags r:id="rId2"/>
            </p:custDataLst>
          </p:nvPr>
        </p:nvSpPr>
        <p:spPr>
          <a:xfrm>
            <a:off x="838201" y="1552353"/>
            <a:ext cx="1936800" cy="154526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4" name="文本占位符 10"/>
          <p:cNvSpPr txBox="1"/>
          <p:nvPr>
            <p:custDataLst>
              <p:tags r:id="rId3"/>
            </p:custDataLst>
          </p:nvPr>
        </p:nvSpPr>
        <p:spPr>
          <a:xfrm>
            <a:off x="2900492" y="1549098"/>
            <a:ext cx="6070599" cy="154897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sp>
        <p:nvSpPr>
          <p:cNvPr id="15" name="文本占位符 9"/>
          <p:cNvSpPr txBox="1"/>
          <p:nvPr>
            <p:custDataLst>
              <p:tags r:id="rId4"/>
            </p:custDataLst>
          </p:nvPr>
        </p:nvSpPr>
        <p:spPr>
          <a:xfrm>
            <a:off x="838201" y="3178003"/>
            <a:ext cx="1936800" cy="15483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6" name="文本占位符 11"/>
          <p:cNvSpPr txBox="1"/>
          <p:nvPr>
            <p:custDataLst>
              <p:tags r:id="rId5"/>
            </p:custDataLst>
          </p:nvPr>
        </p:nvSpPr>
        <p:spPr>
          <a:xfrm>
            <a:off x="2900491" y="3178003"/>
            <a:ext cx="6070599" cy="15483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sp>
        <p:nvSpPr>
          <p:cNvPr id="17" name="文本占位符 14"/>
          <p:cNvSpPr txBox="1"/>
          <p:nvPr>
            <p:custDataLst>
              <p:tags r:id="rId6"/>
            </p:custDataLst>
          </p:nvPr>
        </p:nvSpPr>
        <p:spPr>
          <a:xfrm>
            <a:off x="838201" y="4806721"/>
            <a:ext cx="1936800" cy="154207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8" name="文本占位符 16"/>
          <p:cNvSpPr txBox="1"/>
          <p:nvPr>
            <p:custDataLst>
              <p:tags r:id="rId7"/>
            </p:custDataLst>
          </p:nvPr>
        </p:nvSpPr>
        <p:spPr>
          <a:xfrm>
            <a:off x="2900490" y="4806267"/>
            <a:ext cx="6070599" cy="153782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8" y="1549098"/>
            <a:ext cx="2255333" cy="154825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7" y="3172429"/>
            <a:ext cx="2255333" cy="154825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7" y="4806267"/>
            <a:ext cx="2255333" cy="154825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5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10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3_1"/>
  <p:tag name="KSO_WM_UNIT_ID" val="150995215*l_h_d*1_3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ags/tag11.xml><?xml version="1.0" encoding="utf-8"?>
<p:tagLst xmlns:p="http://schemas.openxmlformats.org/presentationml/2006/main">
  <p:tag name="KSO_WM_SLIDE_ID" val="150995215"/>
  <p:tag name="KSO_WM_SLIDE_INDEX" val="17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66*122"/>
  <p:tag name="KSO_WM_SLIDE_SIZE" val="828*378"/>
  <p:tag name="KSO_WM_TEMPLATE_CATEGORY" val="preset"/>
  <p:tag name="KSO_WM_TEMPLATE_INDEX" val="1"/>
  <p:tag name="KSO_WM_TAG_VERSION" val="1.0"/>
  <p:tag name="KSO_WM_DIAGRAM_GROUP_CODE" val="第十五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1_1"/>
  <p:tag name="KSO_WM_UNIT_ID" val="150995215*l_h_a*1_1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15*l_h_f*1_1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2_1"/>
  <p:tag name="KSO_WM_UNIT_ID" val="150995215*l_h_a*1_2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15*l_h_f*1_2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3_1"/>
  <p:tag name="KSO_WM_UNIT_ID" val="150995215*l_h_a*1_3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15*l_h_f*1_3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1_1"/>
  <p:tag name="KSO_WM_UNIT_ID" val="150995215*l_h_d*1_1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2_1"/>
  <p:tag name="KSO_WM_UNIT_ID" val="150995215*l_h_d*1_2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Kingsoft Office WPP</Application>
  <PresentationFormat>宽屏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/>
  <cp:revision>1</cp:revision>
  <dcterms:created xsi:type="dcterms:W3CDTF">2015-12-12T11:01:46Z</dcterms:created>
  <dcterms:modified xsi:type="dcterms:W3CDTF">2015-12-12T11:01:47Z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