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 txBox="1"/>
          <p:nvPr>
            <p:custDataLst>
              <p:tags r:id="rId1"/>
            </p:custDataLst>
          </p:nvPr>
        </p:nvSpPr>
        <p:spPr>
          <a:xfrm>
            <a:off x="1116417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4" name="文本占位符 14"/>
          <p:cNvSpPr txBox="1"/>
          <p:nvPr>
            <p:custDataLst>
              <p:tags r:id="rId2"/>
            </p:custDataLst>
          </p:nvPr>
        </p:nvSpPr>
        <p:spPr>
          <a:xfrm>
            <a:off x="4683639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5" name="文本占位符 3"/>
          <p:cNvSpPr txBox="1"/>
          <p:nvPr>
            <p:custDataLst>
              <p:tags r:id="rId3"/>
            </p:custDataLst>
          </p:nvPr>
        </p:nvSpPr>
        <p:spPr>
          <a:xfrm>
            <a:off x="8250862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9" name="对角圆角矩形 8"/>
          <p:cNvSpPr/>
          <p:nvPr>
            <p:custDataLst>
              <p:tags r:id="rId4"/>
            </p:custDataLst>
          </p:nvPr>
        </p:nvSpPr>
        <p:spPr>
          <a:xfrm>
            <a:off x="4335780" y="1797050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 dirty="0"/>
              <a:t>2</a:t>
            </a:r>
            <a:endParaRPr lang="en-US" altLang="zh-CN" sz="3600" dirty="0"/>
          </a:p>
        </p:txBody>
      </p:sp>
      <p:sp>
        <p:nvSpPr>
          <p:cNvPr id="10" name="对角圆角矩形 9"/>
          <p:cNvSpPr/>
          <p:nvPr>
            <p:custDataLst>
              <p:tags r:id="rId5"/>
            </p:custDataLst>
          </p:nvPr>
        </p:nvSpPr>
        <p:spPr>
          <a:xfrm>
            <a:off x="772160" y="1814195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 dirty="0"/>
              <a:t>1</a:t>
            </a:r>
            <a:endParaRPr lang="en-US" altLang="zh-CN" sz="3600" dirty="0"/>
          </a:p>
        </p:txBody>
      </p:sp>
      <p:sp>
        <p:nvSpPr>
          <p:cNvPr id="11" name="对角圆角矩形 10"/>
          <p:cNvSpPr/>
          <p:nvPr>
            <p:custDataLst>
              <p:tags r:id="rId6"/>
            </p:custDataLst>
          </p:nvPr>
        </p:nvSpPr>
        <p:spPr>
          <a:xfrm>
            <a:off x="7931785" y="1818640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/>
              <a:t>3</a:t>
            </a:r>
            <a:endParaRPr lang="en-US" altLang="zh-CN" sz="3600"/>
          </a:p>
        </p:txBody>
      </p:sp>
      <p:sp>
        <p:nvSpPr>
          <p:cNvPr id="12" name="标题 1"/>
          <p:cNvSpPr txBox="1"/>
          <p:nvPr>
            <p:custDataLst>
              <p:tags r:id="rId7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1_1"/>
  <p:tag name="KSO_WM_UNIT_ID" val="150995273*m_h_f*1_1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2_1"/>
  <p:tag name="KSO_WM_UNIT_ID" val="150995273*m_h_f*1_2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3_1"/>
  <p:tag name="KSO_WM_UNIT_ID" val="150995273*m_h_f*1_3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1"/>
  <p:tag name="KSO_WM_UNIT_ID" val="150995273*m_i*1_1"/>
  <p:tag name="KSO_WM_UNIT_CLEAR" val="1"/>
  <p:tag name="KSO_WM_UNIT_LAYERLEVEL" val="1_1"/>
  <p:tag name="KSO_WM_BEAUTIFY_FLAG" val="#wm#"/>
  <p:tag name="KSO_WM_DIAGRAM_GROUP_CODE" val="第十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2"/>
  <p:tag name="KSO_WM_UNIT_ID" val="150995273*m_i*1_2"/>
  <p:tag name="KSO_WM_UNIT_CLEAR" val="1"/>
  <p:tag name="KSO_WM_UNIT_LAYERLEVEL" val="1_1"/>
  <p:tag name="KSO_WM_BEAUTIFY_FLAG" val="#wm#"/>
  <p:tag name="KSO_WM_DIAGRAM_GROUP_CODE" val="第十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3"/>
  <p:tag name="KSO_WM_UNIT_ID" val="150995273*m_i*1_3"/>
  <p:tag name="KSO_WM_UNIT_CLEAR" val="1"/>
  <p:tag name="KSO_WM_UNIT_LAYERLEVEL" val="1_1"/>
  <p:tag name="KSO_WM_BEAUTIFY_FLAG" val="#wm#"/>
  <p:tag name="KSO_WM_DIAGRAM_GROUP_CODE" val="第十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73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8.xml><?xml version="1.0" encoding="utf-8"?>
<p:tagLst xmlns:p="http://schemas.openxmlformats.org/presentationml/2006/main">
  <p:tag name="KSO_WM_SLIDE_ID" val="150995273"/>
  <p:tag name="KSO_WM_SLIDE_INDEX" val="12"/>
  <p:tag name="KSO_WM_SLIDE_ITEM_CNT" val="3"/>
  <p:tag name="KSO_WM_SLIDE_LAYOUT" val="a_m"/>
  <p:tag name="KSO_WM_SLIDE_LAYOUT_CNT" val="1_1"/>
  <p:tag name="KSO_WM_SLIDE_TYPE" val="text"/>
  <p:tag name="KSO_WM_BEAUTIFY_FLAG" val="#wm#"/>
  <p:tag name="KSO_WM_SLIDE_POSITION" val="61*142"/>
  <p:tag name="KSO_WM_SLIDE_SIZE" val="821*318"/>
  <p:tag name="KSO_WM_TEMPLATE_CATEGORY" val="preset"/>
  <p:tag name="KSO_WM_TEMPLATE_INDEX" val="1"/>
  <p:tag name="KSO_WM_TAG_VERSION" val="1.0"/>
  <p:tag name="KSO_WM_DIAGRAM_GROUP_CODE" val="第十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WPS 演示</Application>
  <PresentationFormat>宽屏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EE45BD897EBD4DC8ADC51A1AED3E6345_13</vt:lpwstr>
  </property>
</Properties>
</file>