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5255895" cy="9345295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943" userDrawn="1">
          <p15:clr>
            <a:srgbClr val="A4A3A4"/>
          </p15:clr>
        </p15:guide>
        <p15:guide id="2" pos="16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6" d="100"/>
          <a:sy n="116" d="100"/>
        </p:scale>
        <p:origin x="336" y="108"/>
      </p:cViewPr>
      <p:guideLst>
        <p:guide orient="horz" pos="2943"/>
        <p:guide pos="16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06F6D-FB2C-4A93-B18F-24E90D5C3B6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686B1-6509-4CC6-A0C8-F609EF2537B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1365" y="497569"/>
            <a:ext cx="4533484" cy="18063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365" y="2487837"/>
            <a:ext cx="4533484" cy="59297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1365" y="8662001"/>
            <a:ext cx="1182648" cy="497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106F6D-FB2C-4A93-B18F-24E90D5C3B6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41121" y="8662001"/>
            <a:ext cx="1773972" cy="497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712200" y="8662001"/>
            <a:ext cx="1182648" cy="497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D686B1-6509-4CC6-A0C8-F609EF2537B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525145" rtl="0" eaLnBrk="1" latinLnBrk="0" hangingPunct="1">
        <a:lnSpc>
          <a:spcPct val="90000"/>
        </a:lnSpc>
        <a:spcBef>
          <a:spcPct val="0"/>
        </a:spcBef>
        <a:buNone/>
        <a:defRPr sz="253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1445" indent="-131445" algn="l" defTabSz="525145" rtl="0" eaLnBrk="1" latinLnBrk="0" hangingPunct="1">
        <a:lnSpc>
          <a:spcPct val="90000"/>
        </a:lnSpc>
        <a:spcBef>
          <a:spcPts val="575"/>
        </a:spcBef>
        <a:buFont typeface="Arial" panose="020B0604020202020204" pitchFamily="34" charset="0"/>
        <a:buChar char="•"/>
        <a:defRPr sz="1610" kern="1200">
          <a:solidFill>
            <a:schemeClr val="tx1"/>
          </a:solidFill>
          <a:latin typeface="+mn-lt"/>
          <a:ea typeface="+mn-ea"/>
          <a:cs typeface="+mn-cs"/>
        </a:defRPr>
      </a:lvl1pPr>
      <a:lvl2pPr marL="394335" indent="-131445" algn="l" defTabSz="525145" rtl="0" eaLnBrk="1" latinLnBrk="0" hangingPunct="1">
        <a:lnSpc>
          <a:spcPct val="90000"/>
        </a:lnSpc>
        <a:spcBef>
          <a:spcPts val="285"/>
        </a:spcBef>
        <a:buFont typeface="Arial" panose="020B0604020202020204" pitchFamily="34" charset="0"/>
        <a:buChar char="•"/>
        <a:defRPr sz="1380" kern="1200">
          <a:solidFill>
            <a:schemeClr val="tx1"/>
          </a:solidFill>
          <a:latin typeface="+mn-lt"/>
          <a:ea typeface="+mn-ea"/>
          <a:cs typeface="+mn-cs"/>
        </a:defRPr>
      </a:lvl2pPr>
      <a:lvl3pPr marL="657225" indent="-131445" algn="l" defTabSz="525145" rtl="0" eaLnBrk="1" latinLnBrk="0" hangingPunct="1">
        <a:lnSpc>
          <a:spcPct val="90000"/>
        </a:lnSpc>
        <a:spcBef>
          <a:spcPts val="285"/>
        </a:spcBef>
        <a:buFont typeface="Arial" panose="020B0604020202020204" pitchFamily="34" charset="0"/>
        <a:buChar char="•"/>
        <a:defRPr sz="1150" kern="1200">
          <a:solidFill>
            <a:schemeClr val="tx1"/>
          </a:solidFill>
          <a:latin typeface="+mn-lt"/>
          <a:ea typeface="+mn-ea"/>
          <a:cs typeface="+mn-cs"/>
        </a:defRPr>
      </a:lvl3pPr>
      <a:lvl4pPr marL="919480" indent="-131445" algn="l" defTabSz="525145" rtl="0" eaLnBrk="1" latinLnBrk="0" hangingPunct="1">
        <a:lnSpc>
          <a:spcPct val="90000"/>
        </a:lnSpc>
        <a:spcBef>
          <a:spcPts val="285"/>
        </a:spcBef>
        <a:buFont typeface="Arial" panose="020B0604020202020204" pitchFamily="34" charset="0"/>
        <a:buChar char="•"/>
        <a:defRPr sz="1035" kern="1200">
          <a:solidFill>
            <a:schemeClr val="tx1"/>
          </a:solidFill>
          <a:latin typeface="+mn-lt"/>
          <a:ea typeface="+mn-ea"/>
          <a:cs typeface="+mn-cs"/>
        </a:defRPr>
      </a:lvl4pPr>
      <a:lvl5pPr marL="1182370" indent="-131445" algn="l" defTabSz="525145" rtl="0" eaLnBrk="1" latinLnBrk="0" hangingPunct="1">
        <a:lnSpc>
          <a:spcPct val="90000"/>
        </a:lnSpc>
        <a:spcBef>
          <a:spcPts val="285"/>
        </a:spcBef>
        <a:buFont typeface="Arial" panose="020B0604020202020204" pitchFamily="34" charset="0"/>
        <a:buChar char="•"/>
        <a:defRPr sz="1035" kern="1200">
          <a:solidFill>
            <a:schemeClr val="tx1"/>
          </a:solidFill>
          <a:latin typeface="+mn-lt"/>
          <a:ea typeface="+mn-ea"/>
          <a:cs typeface="+mn-cs"/>
        </a:defRPr>
      </a:lvl5pPr>
      <a:lvl6pPr marL="1445260" indent="-131445" algn="l" defTabSz="525145" rtl="0" eaLnBrk="1" latinLnBrk="0" hangingPunct="1">
        <a:lnSpc>
          <a:spcPct val="90000"/>
        </a:lnSpc>
        <a:spcBef>
          <a:spcPts val="285"/>
        </a:spcBef>
        <a:buFont typeface="Arial" panose="020B0604020202020204" pitchFamily="34" charset="0"/>
        <a:buChar char="•"/>
        <a:defRPr sz="1035" kern="1200">
          <a:solidFill>
            <a:schemeClr val="tx1"/>
          </a:solidFill>
          <a:latin typeface="+mn-lt"/>
          <a:ea typeface="+mn-ea"/>
          <a:cs typeface="+mn-cs"/>
        </a:defRPr>
      </a:lvl6pPr>
      <a:lvl7pPr marL="1708150" indent="-131445" algn="l" defTabSz="525145" rtl="0" eaLnBrk="1" latinLnBrk="0" hangingPunct="1">
        <a:lnSpc>
          <a:spcPct val="90000"/>
        </a:lnSpc>
        <a:spcBef>
          <a:spcPts val="285"/>
        </a:spcBef>
        <a:buFont typeface="Arial" panose="020B0604020202020204" pitchFamily="34" charset="0"/>
        <a:buChar char="•"/>
        <a:defRPr sz="1035" kern="1200">
          <a:solidFill>
            <a:schemeClr val="tx1"/>
          </a:solidFill>
          <a:latin typeface="+mn-lt"/>
          <a:ea typeface="+mn-ea"/>
          <a:cs typeface="+mn-cs"/>
        </a:defRPr>
      </a:lvl7pPr>
      <a:lvl8pPr marL="1971040" indent="-131445" algn="l" defTabSz="525145" rtl="0" eaLnBrk="1" latinLnBrk="0" hangingPunct="1">
        <a:lnSpc>
          <a:spcPct val="90000"/>
        </a:lnSpc>
        <a:spcBef>
          <a:spcPts val="285"/>
        </a:spcBef>
        <a:buFont typeface="Arial" panose="020B0604020202020204" pitchFamily="34" charset="0"/>
        <a:buChar char="•"/>
        <a:defRPr sz="1035" kern="1200">
          <a:solidFill>
            <a:schemeClr val="tx1"/>
          </a:solidFill>
          <a:latin typeface="+mn-lt"/>
          <a:ea typeface="+mn-ea"/>
          <a:cs typeface="+mn-cs"/>
        </a:defRPr>
      </a:lvl8pPr>
      <a:lvl9pPr marL="2233930" indent="-131445" algn="l" defTabSz="525145" rtl="0" eaLnBrk="1" latinLnBrk="0" hangingPunct="1">
        <a:lnSpc>
          <a:spcPct val="90000"/>
        </a:lnSpc>
        <a:spcBef>
          <a:spcPts val="285"/>
        </a:spcBef>
        <a:buFont typeface="Arial" panose="020B0604020202020204" pitchFamily="34" charset="0"/>
        <a:buChar char="•"/>
        <a:defRPr sz="103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25145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1pPr>
      <a:lvl2pPr marL="262890" algn="l" defTabSz="525145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2pPr>
      <a:lvl3pPr marL="525780" algn="l" defTabSz="525145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3pPr>
      <a:lvl4pPr marL="788670" algn="l" defTabSz="525145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4pPr>
      <a:lvl5pPr marL="1050925" algn="l" defTabSz="525145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5pPr>
      <a:lvl6pPr marL="1313815" algn="l" defTabSz="525145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6pPr>
      <a:lvl7pPr marL="1576705" algn="l" defTabSz="525145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7pPr>
      <a:lvl8pPr marL="1839595" algn="l" defTabSz="525145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8pPr>
      <a:lvl9pPr marL="2102485" algn="l" defTabSz="525145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image" Target="../media/image1.png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41286" y="2513640"/>
            <a:ext cx="2252763" cy="304505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61251" y="2532055"/>
            <a:ext cx="2252762" cy="3045055"/>
          </a:xfrm>
          <a:prstGeom prst="rect">
            <a:avLst/>
          </a:prstGeom>
        </p:spPr>
      </p:pic>
      <p:sp>
        <p:nvSpPr>
          <p:cNvPr id="13" name="标题 1"/>
          <p:cNvSpPr txBox="1"/>
          <p:nvPr>
            <p:custDataLst>
              <p:tags r:id="rId4"/>
            </p:custDataLst>
          </p:nvPr>
        </p:nvSpPr>
        <p:spPr>
          <a:xfrm>
            <a:off x="361251" y="1006679"/>
            <a:ext cx="4532799" cy="1258349"/>
          </a:xfrm>
          <a:prstGeom prst="rect">
            <a:avLst/>
          </a:prstGeom>
        </p:spPr>
        <p:txBody>
          <a:bodyPr vert="horz" lIns="39422" tIns="19711" rIns="39422" bIns="19711" rtlCol="0" anchor="ctr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 smtClean="0"/>
              <a:t>请在此处添加标题</a:t>
            </a:r>
            <a:endParaRPr lang="zh-CN" altLang="en-US" sz="3600" dirty="0"/>
          </a:p>
        </p:txBody>
      </p:sp>
      <p:sp>
        <p:nvSpPr>
          <p:cNvPr id="14" name="文本占位符 11"/>
          <p:cNvSpPr txBox="1"/>
          <p:nvPr>
            <p:custDataLst>
              <p:tags r:id="rId5"/>
            </p:custDataLst>
          </p:nvPr>
        </p:nvSpPr>
        <p:spPr>
          <a:xfrm>
            <a:off x="361251" y="5771125"/>
            <a:ext cx="4532799" cy="261039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 smtClean="0"/>
              <a:t>请在此处添加文本</a:t>
            </a:r>
            <a:endParaRPr lang="zh-CN" altLang="en-US" sz="2000" dirty="0"/>
          </a:p>
        </p:txBody>
      </p:sp>
    </p:spTree>
    <p:custDataLst>
      <p:tags r:id="rId6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TAG_VERSION" val="1.0"/>
  <p:tag name="KSO_WM_TEMPLATE_CATEGORY" val="preset"/>
  <p:tag name="KSO_WM_TEMPLATE_INDEX" val="3"/>
  <p:tag name="KSO_WM_UNIT_TYPE" val="d"/>
  <p:tag name="KSO_WM_UNIT_INDEX" val="2"/>
  <p:tag name="KSO_WM_UNIT_ID" val="150995210*d*2"/>
  <p:tag name="KSO_WM_UNIT_CLEAR" val="0"/>
  <p:tag name="KSO_WM_UNIT_LAYERLEVEL" val="1"/>
  <p:tag name="KSO_WM_UNIT_VALUE" val="845*625"/>
  <p:tag name="KSO_WM_UNIT_HIGHLIGHT" val="0"/>
  <p:tag name="KSO_WM_UNIT_COMPATIBLE" val="0"/>
  <p:tag name="KSO_WM_BEAUTIFY_FLAG" val="#wm#"/>
</p:tagLst>
</file>

<file path=ppt/tags/tag2.xml><?xml version="1.0" encoding="utf-8"?>
<p:tagLst xmlns:p="http://schemas.openxmlformats.org/presentationml/2006/main">
  <p:tag name="KSO_WM_TAG_VERSION" val="1.0"/>
  <p:tag name="KSO_WM_TEMPLATE_CATEGORY" val="preset"/>
  <p:tag name="KSO_WM_TEMPLATE_INDEX" val="3"/>
  <p:tag name="KSO_WM_UNIT_TYPE" val="d"/>
  <p:tag name="KSO_WM_UNIT_INDEX" val="1"/>
  <p:tag name="KSO_WM_UNIT_ID" val="150995210*d*1"/>
  <p:tag name="KSO_WM_UNIT_CLEAR" val="0"/>
  <p:tag name="KSO_WM_UNIT_LAYERLEVEL" val="1"/>
  <p:tag name="KSO_WM_UNIT_VALUE" val="845*625"/>
  <p:tag name="KSO_WM_UNIT_HIGHLIGHT" val="0"/>
  <p:tag name="KSO_WM_UNIT_COMPATIBLE" val="0"/>
  <p:tag name="KSO_WM_BEAUTIFY_FLAG" val="#wm#"/>
</p:tagLst>
</file>

<file path=ppt/tags/tag3.xml><?xml version="1.0" encoding="utf-8"?>
<p:tagLst xmlns:p="http://schemas.openxmlformats.org/presentationml/2006/main">
  <p:tag name="KSO_WM_TAG_VERSION" val="1.0"/>
  <p:tag name="KSO_WM_TEMPLATE_CATEGORY" val="preset"/>
  <p:tag name="KSO_WM_TEMPLATE_INDEX" val="3"/>
  <p:tag name="KSO_WM_UNIT_TYPE" val="a"/>
  <p:tag name="KSO_WM_UNIT_INDEX" val="1"/>
  <p:tag name="KSO_WM_UNIT_ID" val="150995210*a*1"/>
  <p:tag name="KSO_WM_UNIT_CLEAR" val="1"/>
  <p:tag name="KSO_WM_UNIT_LAYERLEVEL" val="1"/>
  <p:tag name="KSO_WM_UNIT_VALUE" val="20"/>
  <p:tag name="KSO_WM_UNIT_ISCONTENTSTITLE" val="0"/>
  <p:tag name="KSO_WM_UNIT_HIGHLIGHT" val="0"/>
  <p:tag name="KSO_WM_UNIT_COMPATIBLE" val="0"/>
  <p:tag name="KSO_WM_BEAUTIFY_FLAG" val="#wm#"/>
  <p:tag name="KSO_WM_UNIT_PRESET_TEXT" val="请在此处添加标题"/>
</p:tagLst>
</file>

<file path=ppt/tags/tag4.xml><?xml version="1.0" encoding="utf-8"?>
<p:tagLst xmlns:p="http://schemas.openxmlformats.org/presentationml/2006/main">
  <p:tag name="KSO_WM_TAG_VERSION" val="1.0"/>
  <p:tag name="KSO_WM_TEMPLATE_CATEGORY" val="preset"/>
  <p:tag name="KSO_WM_TEMPLATE_INDEX" val="3"/>
  <p:tag name="KSO_WM_UNIT_TYPE" val="f"/>
  <p:tag name="KSO_WM_UNIT_INDEX" val="1"/>
  <p:tag name="KSO_WM_UNIT_ID" val="150995210*f*1"/>
  <p:tag name="KSO_WM_UNIT_CLEAR" val="1"/>
  <p:tag name="KSO_WM_UNIT_LAYERLEVEL" val="1"/>
  <p:tag name="KSO_WM_UNIT_VALUE" val="153"/>
  <p:tag name="KSO_WM_UNIT_HIGHLIGHT" val="0"/>
  <p:tag name="KSO_WM_UNIT_COMPATIBLE" val="0"/>
  <p:tag name="KSO_WM_BEAUTIFY_FLAG" val="#wm#"/>
  <p:tag name="KSO_WM_UNIT_PRESET_TEXT" val="请在此处添加文本"/>
</p:tagLst>
</file>

<file path=ppt/tags/tag5.xml><?xml version="1.0" encoding="utf-8"?>
<p:tagLst xmlns:p="http://schemas.openxmlformats.org/presentationml/2006/main">
  <p:tag name="KSO_WM_SLIDE_ID" val="150995210"/>
  <p:tag name="KSO_WM_SLIDE_INDEX" val="2"/>
  <p:tag name="KSO_WM_SLIDE_ITEM_CNT" val="3"/>
  <p:tag name="KSO_WM_SLIDE_LAYOUT" val="a_f_d"/>
  <p:tag name="KSO_WM_SLIDE_LAYOUT_CNT" val="1_1_2"/>
  <p:tag name="KSO_WM_SLIDE_TYPE" val="text"/>
  <p:tag name="KSO_WM_BEAUTIFY_FLAG" val="#wm#"/>
  <p:tag name="KSO_WM_SLIDE_POSITION" val="28*198"/>
  <p:tag name="KSO_WM_SLIDE_SIZE" val="357*462"/>
  <p:tag name="KSO_WM_TEMPLATE_CATEGORY" val="preset"/>
  <p:tag name="KSO_WM_TEMPLATE_INDEX" val="3"/>
  <p:tag name="KSO_WM_TAG_VERSION" val="1.0"/>
</p:tagLst>
</file>

<file path=ppt/theme/theme1.xml><?xml version="1.0" encoding="utf-8"?>
<a:theme xmlns:a="http://schemas.openxmlformats.org/drawingml/2006/main" name="1_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</Words>
  <Application>WPS 演示</Application>
  <PresentationFormat>宽屏</PresentationFormat>
  <Paragraphs>4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Arial</vt:lpstr>
      <vt:lpstr>宋体</vt:lpstr>
      <vt:lpstr>Wingdings</vt:lpstr>
      <vt:lpstr>Calibri Light</vt:lpstr>
      <vt:lpstr>Calibri</vt:lpstr>
      <vt:lpstr>1_Office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 </cp:lastModifiedBy>
  <cp:revision>3</cp:revision>
  <dcterms:created xsi:type="dcterms:W3CDTF">2015-12-03T09:07:00Z</dcterms:created>
  <dcterms:modified xsi:type="dcterms:W3CDTF">2025-07-23T01:01:04Z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2052-12.1.0.21915</vt:lpwstr>
  </property>
  <property fmtid="{D5CDD505-2E9C-101B-9397-08002B2CF9AE}" pid="3" name="ICV">
    <vt:lpwstr>E7EB37C1DB7C48E6860C4216049D1EC3_13</vt:lpwstr>
  </property>
</Properties>
</file>